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1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9260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7055050" y="609496"/>
            <a:ext cx="2528256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>
                <a:solidFill>
                  <a:srgbClr val="8E9293"/>
                </a:solidFill>
              </a:rPr>
              <a:t>LED MODULE INTEGRATED SPOTLIGHTS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520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L005002.2780M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LIGHT.27.80.M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10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797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lm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81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2700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80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0" name="Metin kutusu 19"/>
          <p:cNvSpPr txBox="1"/>
          <p:nvPr/>
        </p:nvSpPr>
        <p:spPr>
          <a:xfrm>
            <a:off x="4002036" y="372029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Photometric Curve</a:t>
            </a:r>
          </a:p>
        </p:txBody>
      </p:sp>
      <p:sp>
        <p:nvSpPr>
          <p:cNvPr id="21" name="Metin kutusu 20"/>
          <p:cNvSpPr txBox="1"/>
          <p:nvPr/>
        </p:nvSpPr>
        <p:spPr>
          <a:xfrm>
            <a:off x="7107629" y="4580625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633957" y="4849980"/>
            <a:ext cx="1980000" cy="1121892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84487" y="979229"/>
            <a:ext cx="12757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LIGHT.27.80.M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16" cstate="print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02" b="3302"/>
          <a:stretch/>
        </p:blipFill>
        <p:spPr>
          <a:xfrm>
            <a:off x="3744491" y="3956019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17"/>
          <a:srcRect l="9432" r="9432"/>
          <a:stretch/>
        </p:blipFill>
        <p:spPr>
          <a:xfrm>
            <a:off x="6628105" y="1245571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6787070" y="4942041"/>
            <a:ext cx="1800000" cy="986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79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924</TotalTime>
  <Words>32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50</cp:revision>
  <dcterms:created xsi:type="dcterms:W3CDTF">2017-09-22T11:55:01Z</dcterms:created>
  <dcterms:modified xsi:type="dcterms:W3CDTF">2017-09-27T06:57:01Z</dcterms:modified>
</cp:coreProperties>
</file>