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2458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055050" y="609496"/>
            <a:ext cx="2528256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>
                <a:solidFill>
                  <a:srgbClr val="8E9293"/>
                </a:solidFill>
              </a:rPr>
              <a:t>LED MODULE INTEGRATED SPOTLIGHTS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L005002.2780W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IGHT.27.80.W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797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81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2700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633957" y="4849980"/>
            <a:ext cx="1980000" cy="1121892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2737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LIGHT.27.80.W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6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74" r="11374"/>
          <a:stretch/>
        </p:blipFill>
        <p:spPr>
          <a:xfrm>
            <a:off x="3753777" y="3956019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17"/>
          <a:srcRect l="9432" r="9432"/>
          <a:stretch/>
        </p:blipFill>
        <p:spPr>
          <a:xfrm>
            <a:off x="6628105" y="124557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787070" y="4942041"/>
            <a:ext cx="1800000" cy="986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73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924</TotalTime>
  <Words>32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50</cp:revision>
  <dcterms:created xsi:type="dcterms:W3CDTF">2017-09-22T11:55:01Z</dcterms:created>
  <dcterms:modified xsi:type="dcterms:W3CDTF">2017-09-27T06:57:45Z</dcterms:modified>
</cp:coreProperties>
</file>