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56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L005002.3080M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LIGHT.30.80.M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822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83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75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rgbClr val="5AB039"/>
                </a:solidFill>
              </a:rPr>
              <a:t>L</a:t>
            </a:r>
            <a:r>
              <a:rPr lang="tr-TR" sz="1400" b="1" dirty="0" smtClean="0">
                <a:solidFill>
                  <a:srgbClr val="5AB039"/>
                </a:solidFill>
              </a:rPr>
              <a:t>IGHT.30.80.M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2" b="3302"/>
          <a:stretch/>
        </p:blipFill>
        <p:spPr>
          <a:xfrm>
            <a:off x="3744491" y="3956019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7"/>
          <a:srcRect l="9432" r="9432"/>
          <a:stretch/>
        </p:blipFill>
        <p:spPr>
          <a:xfrm>
            <a:off x="6628105" y="124557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7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50</cp:revision>
  <dcterms:created xsi:type="dcterms:W3CDTF">2017-09-22T11:55:01Z</dcterms:created>
  <dcterms:modified xsi:type="dcterms:W3CDTF">2017-09-27T06:59:13Z</dcterms:modified>
</cp:coreProperties>
</file>