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818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L005002.3080N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IGHT.30.80.N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822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83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33957" y="4849980"/>
            <a:ext cx="1980000" cy="1121892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372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LIGHT.30.80.N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15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3" t="7628" r="16245" b="1381"/>
          <a:stretch/>
        </p:blipFill>
        <p:spPr>
          <a:xfrm>
            <a:off x="3753777" y="3991872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7"/>
          <a:srcRect l="9432" r="9432"/>
          <a:stretch/>
        </p:blipFill>
        <p:spPr>
          <a:xfrm>
            <a:off x="6628105" y="124557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87070" y="4942041"/>
            <a:ext cx="1800000" cy="98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6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50</cp:revision>
  <dcterms:created xsi:type="dcterms:W3CDTF">2017-09-22T11:55:01Z</dcterms:created>
  <dcterms:modified xsi:type="dcterms:W3CDTF">2017-09-27T06:58:37Z</dcterms:modified>
</cp:coreProperties>
</file>