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226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L005002.3090M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LIGHT.30.90.M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781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79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90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633957" y="4849980"/>
            <a:ext cx="1980000" cy="1121892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75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LIGHT.30.90.M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16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2" b="3302"/>
          <a:stretch/>
        </p:blipFill>
        <p:spPr>
          <a:xfrm>
            <a:off x="3744491" y="3956019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17"/>
          <a:srcRect l="9432" r="9432"/>
          <a:stretch/>
        </p:blipFill>
        <p:spPr>
          <a:xfrm>
            <a:off x="6628105" y="124557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787070" y="4942041"/>
            <a:ext cx="1800000" cy="98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5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50</cp:revision>
  <dcterms:created xsi:type="dcterms:W3CDTF">2017-09-22T11:55:01Z</dcterms:created>
  <dcterms:modified xsi:type="dcterms:W3CDTF">2017-09-27T07:02:43Z</dcterms:modified>
</cp:coreProperties>
</file>