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260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27.09.2017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L005004.2780N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DARK.27.80.N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568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33957" y="4849980"/>
            <a:ext cx="1980000" cy="1121892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304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DARK.27.80.N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29" name="Picture 3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787070" y="4942041"/>
            <a:ext cx="1800000" cy="986301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324" r="9324"/>
          <a:stretch/>
        </p:blipFill>
        <p:spPr>
          <a:xfrm>
            <a:off x="6633957" y="133023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671" b="1671"/>
          <a:stretch/>
        </p:blipFill>
        <p:spPr>
          <a:xfrm>
            <a:off x="3785202" y="3985126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4507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1002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57</cp:revision>
  <dcterms:created xsi:type="dcterms:W3CDTF">2017-09-22T11:55:01Z</dcterms:created>
  <dcterms:modified xsi:type="dcterms:W3CDTF">2017-09-27T10:12:58Z</dcterms:modified>
</cp:coreProperties>
</file>