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409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L0050011.2780M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GLARE.27.80.M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502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3388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GLARE.27.80.M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107" r="9107"/>
          <a:stretch/>
        </p:blipFill>
        <p:spPr>
          <a:xfrm>
            <a:off x="6633956" y="129992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44665" y="4942041"/>
            <a:ext cx="1980000" cy="1011379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4545" b="3616"/>
          <a:stretch/>
        </p:blipFill>
        <p:spPr>
          <a:xfrm>
            <a:off x="3763066" y="40176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374288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82</cp:revision>
  <dcterms:created xsi:type="dcterms:W3CDTF">2017-09-22T11:55:01Z</dcterms:created>
  <dcterms:modified xsi:type="dcterms:W3CDTF">2017-09-28T05:48:10Z</dcterms:modified>
</cp:coreProperties>
</file>