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260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L0050012.2780N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HOLL.27.80.N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713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72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993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HOLL.27.80.N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266" r="9266"/>
          <a:stretch/>
        </p:blipFill>
        <p:spPr>
          <a:xfrm>
            <a:off x="6633956" y="1328112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33956" y="4974820"/>
            <a:ext cx="1980000" cy="99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1048" t="13019" r="-1048" b="6249"/>
          <a:stretch/>
        </p:blipFill>
        <p:spPr>
          <a:xfrm>
            <a:off x="3763066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4507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86</cp:revision>
  <dcterms:created xsi:type="dcterms:W3CDTF">2017-09-22T11:55:01Z</dcterms:created>
  <dcterms:modified xsi:type="dcterms:W3CDTF">2017-09-28T06:12:00Z</dcterms:modified>
</cp:coreProperties>
</file>