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4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3347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L0050015.3080N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TRIM.30.80.N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764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77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0738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TRIM.30.80.N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441" r="9441"/>
          <a:stretch/>
        </p:blipFill>
        <p:spPr>
          <a:xfrm>
            <a:off x="6636054" y="1295105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6054" y="5004775"/>
            <a:ext cx="1980000" cy="958292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0" name="Resim 29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1048" t="13019" r="-1048" b="6249"/>
          <a:stretch/>
        </p:blipFill>
        <p:spPr>
          <a:xfrm>
            <a:off x="3763066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329497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98</cp:revision>
  <dcterms:created xsi:type="dcterms:W3CDTF">2017-09-22T11:55:01Z</dcterms:created>
  <dcterms:modified xsi:type="dcterms:W3CDTF">2017-09-28T07:50:33Z</dcterms:modified>
</cp:coreProperties>
</file>