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6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3423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28.09.2017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jpe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>
            <a:off x="6636755" y="3987701"/>
            <a:ext cx="1980000" cy="52389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Metin kutusu 5"/>
          <p:cNvSpPr txBox="1"/>
          <p:nvPr/>
        </p:nvSpPr>
        <p:spPr>
          <a:xfrm>
            <a:off x="7055050" y="609496"/>
            <a:ext cx="2528256" cy="26744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138" dirty="0">
                <a:solidFill>
                  <a:srgbClr val="8E9293"/>
                </a:solidFill>
              </a:rPr>
              <a:t>LED MODULE INTEGRATED SPOTLIGHTS</a:t>
            </a: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520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L0050015.3080W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TRIM.30.80.W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Color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RAL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Body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10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764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lm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77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80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455"/>
          <a:stretch/>
        </p:blipFill>
        <p:spPr bwMode="auto">
          <a:xfrm>
            <a:off x="6792227" y="4127059"/>
            <a:ext cx="1631400" cy="3608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20" name="Metin kutusu 19"/>
          <p:cNvSpPr txBox="1"/>
          <p:nvPr/>
        </p:nvSpPr>
        <p:spPr>
          <a:xfrm>
            <a:off x="4002036" y="372029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Photometric Curve</a:t>
            </a:r>
          </a:p>
        </p:txBody>
      </p:sp>
      <p:sp>
        <p:nvSpPr>
          <p:cNvPr id="21" name="Metin kutusu 20"/>
          <p:cNvSpPr txBox="1"/>
          <p:nvPr/>
        </p:nvSpPr>
        <p:spPr>
          <a:xfrm>
            <a:off x="7107629" y="4580625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42" name="Metin kutusu 20"/>
          <p:cNvSpPr txBox="1"/>
          <p:nvPr/>
        </p:nvSpPr>
        <p:spPr>
          <a:xfrm>
            <a:off x="7055050" y="3720299"/>
            <a:ext cx="113781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smtClean="0">
                <a:solidFill>
                  <a:srgbClr val="5AB039"/>
                </a:solidFill>
              </a:rPr>
              <a:t>Color Options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984487" y="979229"/>
            <a:ext cx="124386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TRIM.30.80.W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pic>
        <p:nvPicPr>
          <p:cNvPr id="3" name="Resim 2"/>
          <p:cNvPicPr>
            <a:picLocks noChangeAspect="1"/>
          </p:cNvPicPr>
          <p:nvPr/>
        </p:nvPicPr>
        <p:blipFill rotWithShape="1">
          <a:blip r:embed="rId16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9441" r="9441"/>
          <a:stretch/>
        </p:blipFill>
        <p:spPr>
          <a:xfrm>
            <a:off x="6636054" y="1295105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636054" y="5004775"/>
            <a:ext cx="1980000" cy="958292"/>
          </a:xfrm>
          <a:prstGeom prst="rect">
            <a:avLst/>
          </a:prstGeom>
          <a:ln>
            <a:solidFill>
              <a:srgbClr val="5AB039"/>
            </a:solidFill>
          </a:ln>
        </p:spPr>
      </p:pic>
      <p:pic>
        <p:nvPicPr>
          <p:cNvPr id="28" name="Resim 27"/>
          <p:cNvPicPr>
            <a:picLocks noChangeAspect="1"/>
          </p:cNvPicPr>
          <p:nvPr/>
        </p:nvPicPr>
        <p:blipFill rotWithShape="1">
          <a:blip r:embed="rId18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556" t="13514" r="-556" b="7350"/>
          <a:stretch/>
        </p:blipFill>
        <p:spPr>
          <a:xfrm>
            <a:off x="3739267" y="401268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</p:spTree>
    <p:extLst>
      <p:ext uri="{BB962C8B-B14F-4D97-AF65-F5344CB8AC3E}">
        <p14:creationId xmlns:p14="http://schemas.microsoft.com/office/powerpoint/2010/main" val="1276274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</TotalTime>
  <Words>32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98</cp:revision>
  <dcterms:created xsi:type="dcterms:W3CDTF">2017-09-22T11:55:01Z</dcterms:created>
  <dcterms:modified xsi:type="dcterms:W3CDTF">2017-09-28T07:50:57Z</dcterms:modified>
</cp:coreProperties>
</file>