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56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L005016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G-LIGHT 101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063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G-LIGHT 101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/>
          <a:srcRect l="9162" r="9162"/>
          <a:stretch/>
        </p:blipFill>
        <p:spPr>
          <a:xfrm>
            <a:off x="6636755" y="129225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44491" y="3474288"/>
            <a:ext cx="1980000" cy="1037309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44662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2017-09-28T13:01:10Z</dcterms:modified>
</cp:coreProperties>
</file>