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83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L005017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102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102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16"/>
          <a:srcRect l="9337" r="9337"/>
          <a:stretch/>
        </p:blipFill>
        <p:spPr>
          <a:xfrm>
            <a:off x="6633956" y="1258233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39266" y="3487122"/>
            <a:ext cx="1980000" cy="1019084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67028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2017-09-28T13:01:22Z</dcterms:modified>
</cp:coreProperties>
</file>