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2" r:id="rId2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B039"/>
    <a:srgbClr val="8E9293"/>
    <a:srgbClr val="8F93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87" d="100"/>
          <a:sy n="87" d="100"/>
        </p:scale>
        <p:origin x="1290" y="9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0EFB95-3525-43B7-8DAE-D7D8B289FDF2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857250"/>
            <a:ext cx="334327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75D078-6AB2-46E8-B1F9-2C2DB2B769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54332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2900363" y="857250"/>
            <a:ext cx="3343275" cy="2314575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5D078-6AB2-46E8-B1F9-2C2DB2B76957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68914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9313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2478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15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1302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5017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4404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9991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9270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3212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8335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0086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4584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jpeg"/><Relationship Id="rId15" Type="http://schemas.openxmlformats.org/officeDocument/2006/relationships/image" Target="../media/image13.jpe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39"/>
          <p:cNvSpPr/>
          <p:nvPr/>
        </p:nvSpPr>
        <p:spPr>
          <a:xfrm>
            <a:off x="6636755" y="3987701"/>
            <a:ext cx="1980000" cy="523896"/>
          </a:xfrm>
          <a:prstGeom prst="rect">
            <a:avLst/>
          </a:prstGeom>
          <a:solidFill>
            <a:schemeClr val="bg1"/>
          </a:solidFill>
          <a:ln>
            <a:solidFill>
              <a:srgbClr val="5AB0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 sz="1463"/>
          </a:p>
        </p:txBody>
      </p:sp>
      <p:sp>
        <p:nvSpPr>
          <p:cNvPr id="5" name="Dikdörtgen 4"/>
          <p:cNvSpPr/>
          <p:nvPr/>
        </p:nvSpPr>
        <p:spPr>
          <a:xfrm>
            <a:off x="0" y="880974"/>
            <a:ext cx="9906000" cy="40769"/>
          </a:xfrm>
          <a:prstGeom prst="rect">
            <a:avLst/>
          </a:prstGeom>
          <a:solidFill>
            <a:srgbClr val="5AB039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463">
              <a:ln>
                <a:solidFill>
                  <a:schemeClr val="accent2">
                    <a:lumMod val="75000"/>
                  </a:schemeClr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6" name="Metin kutusu 5"/>
          <p:cNvSpPr txBox="1"/>
          <p:nvPr/>
        </p:nvSpPr>
        <p:spPr>
          <a:xfrm>
            <a:off x="7666815" y="630440"/>
            <a:ext cx="1899879" cy="2674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138" dirty="0" smtClean="0">
                <a:solidFill>
                  <a:srgbClr val="8E9293"/>
                </a:solidFill>
              </a:rPr>
              <a:t>RETROFIT LAMB SPOTLIGHTS</a:t>
            </a:r>
            <a:endParaRPr lang="tr-TR" sz="1138" dirty="0">
              <a:solidFill>
                <a:srgbClr val="8E9293"/>
              </a:solidFill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466316" y="1237025"/>
            <a:ext cx="3071052" cy="32942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Order Code		: </a:t>
            </a:r>
            <a:r>
              <a:rPr lang="tr-TR" sz="1138" dirty="0" smtClean="0">
                <a:solidFill>
                  <a:srgbClr val="8F9394"/>
                </a:solidFill>
              </a:rPr>
              <a:t>L005018</a:t>
            </a:r>
            <a:endParaRPr lang="tr-TR" sz="1138" dirty="0">
              <a:solidFill>
                <a:srgbClr val="8F9394"/>
              </a:solidFill>
            </a:endParaRPr>
          </a:p>
          <a:p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Product </a:t>
            </a:r>
            <a:r>
              <a:rPr lang="tr-TR" sz="1138" b="1" dirty="0" err="1" smtClean="0">
                <a:solidFill>
                  <a:schemeClr val="bg1">
                    <a:lumMod val="50000"/>
                  </a:schemeClr>
                </a:solidFill>
              </a:rPr>
              <a:t>Code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G-LIGHT 103</a:t>
            </a:r>
          </a:p>
          <a:p>
            <a:endParaRPr lang="tr-TR" sz="1138" b="1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Features</a:t>
            </a:r>
            <a:endParaRPr lang="tr-TR" sz="1138" b="1" u="sng" dirty="0">
              <a:solidFill>
                <a:srgbClr val="5AB039"/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Color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RAL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Body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Alumium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IP Grade	 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IP20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Installation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Recessed Mounted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Lighting Source 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MR16 /G10 LED Ampul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>
              <a:solidFill>
                <a:srgbClr val="5AB039"/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Performance Data</a:t>
            </a: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Voltage</a:t>
            </a:r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220-240 V AC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Frequency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50-60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Hz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455"/>
          <a:stretch/>
        </p:blipFill>
        <p:spPr bwMode="auto">
          <a:xfrm>
            <a:off x="6792227" y="4127059"/>
            <a:ext cx="1631400" cy="3608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1" name="Metin kutusu 20"/>
          <p:cNvSpPr txBox="1"/>
          <p:nvPr/>
        </p:nvSpPr>
        <p:spPr>
          <a:xfrm>
            <a:off x="4212939" y="3126060"/>
            <a:ext cx="1032655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>
                <a:solidFill>
                  <a:srgbClr val="5AB039"/>
                </a:solidFill>
              </a:rPr>
              <a:t>Dimensions </a:t>
            </a:r>
          </a:p>
        </p:txBody>
      </p:sp>
      <p:pic>
        <p:nvPicPr>
          <p:cNvPr id="1028" name="Picture 4" descr="İlgili resim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4323" y="3695772"/>
            <a:ext cx="320676" cy="320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lm80 led ile ilgili görsel sonucu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0540" y="2641948"/>
            <a:ext cx="439120" cy="512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crı 90+ logo ile ilgili görsel sonucu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7907" y="3224567"/>
            <a:ext cx="353505" cy="355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DALI LOGO ile ilgili görsel sonucu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5209" y="4453753"/>
            <a:ext cx="621705" cy="229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tse png ile ilgili görsel sonucu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8207" y="1888145"/>
            <a:ext cx="682099" cy="391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0" descr="ce png ile ilgili görsel sonucu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1932" y="2278212"/>
            <a:ext cx="514647" cy="363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11" descr="SELV SEMBOL ile ilgili görsel sonucu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3856" y="4753187"/>
            <a:ext cx="667138" cy="385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2" descr="SELV SEMBOL ile ilgili görsel sonucu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9094" y="5217011"/>
            <a:ext cx="531133" cy="252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13" descr="İlgili resim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2806" y="4097791"/>
            <a:ext cx="279897" cy="2798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8" name="Picture 14" descr="IP44 SEMBOL ile ilgili görsel sonucu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1653" y="5547054"/>
            <a:ext cx="362201" cy="32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778" y="581748"/>
            <a:ext cx="1660599" cy="294353"/>
          </a:xfrm>
          <a:prstGeom prst="rect">
            <a:avLst/>
          </a:prstGeom>
        </p:spPr>
      </p:pic>
      <p:pic>
        <p:nvPicPr>
          <p:cNvPr id="34" name="Resim 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8737" y="6124869"/>
            <a:ext cx="878397" cy="15570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154958" y="6280572"/>
            <a:ext cx="3148619" cy="5051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894" b="1" dirty="0">
                <a:solidFill>
                  <a:srgbClr val="5AB039"/>
                </a:solidFill>
              </a:rPr>
              <a:t>www.siberled.com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İstanbul Yolu 26. Km Susuz mah. Yenimahalle / Ankara / Türkiye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T: +</a:t>
            </a:r>
            <a:r>
              <a:rPr lang="tr-TR" sz="894" dirty="0" smtClean="0">
                <a:solidFill>
                  <a:srgbClr val="8E9293"/>
                </a:solidFill>
              </a:rPr>
              <a:t>903123517686   siber@siberled.com</a:t>
            </a:r>
            <a:endParaRPr lang="tr-TR" sz="894" dirty="0">
              <a:solidFill>
                <a:srgbClr val="8E9293"/>
              </a:solidFill>
            </a:endParaRPr>
          </a:p>
        </p:txBody>
      </p:sp>
      <p:sp>
        <p:nvSpPr>
          <p:cNvPr id="42" name="Metin kutusu 20"/>
          <p:cNvSpPr txBox="1"/>
          <p:nvPr/>
        </p:nvSpPr>
        <p:spPr>
          <a:xfrm>
            <a:off x="7055050" y="3720299"/>
            <a:ext cx="1137812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 smtClean="0">
                <a:solidFill>
                  <a:srgbClr val="5AB039"/>
                </a:solidFill>
              </a:rPr>
              <a:t>Color Options</a:t>
            </a:r>
            <a:endParaRPr lang="tr-TR" sz="1300" b="1" u="sng" dirty="0">
              <a:solidFill>
                <a:srgbClr val="5AB039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984487" y="979229"/>
            <a:ext cx="110639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400" b="1" dirty="0" smtClean="0">
                <a:solidFill>
                  <a:srgbClr val="5AB039"/>
                </a:solidFill>
              </a:rPr>
              <a:t>G-LIGHT 103</a:t>
            </a:r>
            <a:endParaRPr lang="tr-TR" sz="1600" b="1" dirty="0">
              <a:solidFill>
                <a:srgbClr val="5AB039"/>
              </a:solidFill>
            </a:endParaRPr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5209" y="1261930"/>
            <a:ext cx="508097" cy="508097"/>
          </a:xfrm>
          <a:prstGeom prst="rect">
            <a:avLst/>
          </a:prstGeom>
        </p:spPr>
      </p:pic>
      <p:pic>
        <p:nvPicPr>
          <p:cNvPr id="3" name="Resim 2"/>
          <p:cNvPicPr>
            <a:picLocks noChangeAspect="1"/>
          </p:cNvPicPr>
          <p:nvPr/>
        </p:nvPicPr>
        <p:blipFill rotWithShape="1">
          <a:blip r:embed="rId16"/>
          <a:srcRect l="9408" r="9408"/>
          <a:stretch/>
        </p:blipFill>
        <p:spPr>
          <a:xfrm>
            <a:off x="6633956" y="1288212"/>
            <a:ext cx="1980000" cy="1980000"/>
          </a:xfrm>
          <a:prstGeom prst="rect">
            <a:avLst/>
          </a:prstGeom>
          <a:ln>
            <a:solidFill>
              <a:srgbClr val="5AB039"/>
            </a:solidFill>
          </a:ln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3757935" y="3496590"/>
            <a:ext cx="1980000" cy="1015007"/>
          </a:xfrm>
          <a:prstGeom prst="rect">
            <a:avLst/>
          </a:prstGeom>
          <a:ln>
            <a:solidFill>
              <a:srgbClr val="5AB039"/>
            </a:solidFill>
          </a:ln>
        </p:spPr>
      </p:pic>
    </p:spTree>
    <p:extLst>
      <p:ext uri="{BB962C8B-B14F-4D97-AF65-F5344CB8AC3E}">
        <p14:creationId xmlns:p14="http://schemas.microsoft.com/office/powerpoint/2010/main" val="1177618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930</TotalTime>
  <Words>30</Words>
  <Application>Microsoft Office PowerPoint</Application>
  <PresentationFormat>A4 Kağıt (210x297 mm)</PresentationFormat>
  <Paragraphs>26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LAB</cp:lastModifiedBy>
  <cp:revision>48</cp:revision>
  <dcterms:created xsi:type="dcterms:W3CDTF">2017-09-22T11:55:01Z</dcterms:created>
  <dcterms:modified xsi:type="dcterms:W3CDTF">2017-09-28T13:01:31Z</dcterms:modified>
</cp:coreProperties>
</file>