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3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1178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666815" y="630440"/>
            <a:ext cx="1899879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RETROFIT LAMB SPOTLIGHTS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66316" y="1237025"/>
            <a:ext cx="3071052" cy="3294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L005019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Product </a:t>
            </a:r>
            <a:r>
              <a:rPr lang="tr-TR" sz="1138" b="1" dirty="0" err="1" smtClean="0">
                <a:solidFill>
                  <a:schemeClr val="bg1">
                    <a:lumMod val="50000"/>
                  </a:schemeClr>
                </a:solidFill>
              </a:rPr>
              <a:t>Code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G-LIGHT 104</a:t>
            </a: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IP20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MR16 /G10 LED Ampul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Voltage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Hz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1" name="Metin kutusu 20"/>
          <p:cNvSpPr txBox="1"/>
          <p:nvPr/>
        </p:nvSpPr>
        <p:spPr>
          <a:xfrm>
            <a:off x="4212939" y="3126060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1063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G-LIGHT 104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 rotWithShape="1">
          <a:blip r:embed="rId16"/>
          <a:srcRect l="9004" r="9004"/>
          <a:stretch/>
        </p:blipFill>
        <p:spPr>
          <a:xfrm>
            <a:off x="6637363" y="1282090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748935" y="3513118"/>
            <a:ext cx="1998000" cy="998479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241907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930</TotalTime>
  <Words>30</Words>
  <Application>Microsoft Office PowerPoint</Application>
  <PresentationFormat>A4 Kağıt (210x297 mm)</PresentationFormat>
  <Paragraphs>26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48</cp:revision>
  <dcterms:created xsi:type="dcterms:W3CDTF">2017-09-22T11:55:01Z</dcterms:created>
  <dcterms:modified xsi:type="dcterms:W3CDTF">2017-09-28T13:01:41Z</dcterms:modified>
</cp:coreProperties>
</file>