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020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L005022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G-LIGHT 107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063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G-LIGHT 107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744491" y="3473769"/>
            <a:ext cx="1980000" cy="1037828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7"/>
          <a:srcRect l="9408" r="9408"/>
          <a:stretch/>
        </p:blipFill>
        <p:spPr>
          <a:xfrm>
            <a:off x="6633956" y="1344492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326329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2017-09-28T13:02:10Z</dcterms:modified>
</cp:coreProperties>
</file>