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86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L005023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G-TRIM 101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0615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G-TRIM 101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6"/>
          <a:srcRect l="8932" r="8932"/>
          <a:stretch/>
        </p:blipFill>
        <p:spPr>
          <a:xfrm>
            <a:off x="6633956" y="13310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44491" y="3494199"/>
            <a:ext cx="1980000" cy="993662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8518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2017-09-28T13:02:21Z</dcterms:modified>
</cp:coreProperties>
</file>