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68" r:id="rId2"/>
  </p:sldIdLst>
  <p:sldSz cx="9906000" cy="6858000" type="A4"/>
  <p:notesSz cx="9144000" cy="6858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12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AB039"/>
    <a:srgbClr val="8E9293"/>
    <a:srgbClr val="8F939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howGuides="1">
      <p:cViewPr varScale="1">
        <p:scale>
          <a:sx n="87" d="100"/>
          <a:sy n="87" d="100"/>
        </p:scale>
        <p:origin x="1290" y="90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5179484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0EFB95-3525-43B7-8DAE-D7D8B289FDF2}" type="datetimeFigureOut">
              <a:rPr lang="tr-TR" smtClean="0"/>
              <a:t>28.09.2017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2900363" y="857250"/>
            <a:ext cx="3343275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914400" y="3300412"/>
            <a:ext cx="7315200" cy="2700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5179484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F75D078-6AB2-46E8-B1F9-2C2DB2B7695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354332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>
          <a:xfrm>
            <a:off x="2900363" y="857250"/>
            <a:ext cx="3343275" cy="2314575"/>
          </a:xfrm>
        </p:spPr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75D078-6AB2-46E8-B1F9-2C2DB2B76957}" type="slidenum">
              <a:rPr lang="tr-TR" smtClean="0"/>
              <a:t>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038513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28.09.2017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993134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28.09.2017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824783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28.09.2017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6150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28.09.2017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213028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28.09.2017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950176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28.09.2017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944044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28.09.2017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699918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28.09.2017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892706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28.09.2017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932125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28.09.2017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783355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28.09.2017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500865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C6DC95-2F95-4A91-B4BE-48C740B64DE0}" type="datetimeFigureOut">
              <a:rPr lang="tr-TR" smtClean="0"/>
              <a:t>28.09.2017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945845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3" Type="http://schemas.openxmlformats.org/officeDocument/2006/relationships/image" Target="../media/image1.png"/><Relationship Id="rId7" Type="http://schemas.openxmlformats.org/officeDocument/2006/relationships/image" Target="../media/image5.jpeg"/><Relationship Id="rId12" Type="http://schemas.openxmlformats.org/officeDocument/2006/relationships/image" Target="../media/image10.jpeg"/><Relationship Id="rId17" Type="http://schemas.openxmlformats.org/officeDocument/2006/relationships/image" Target="../media/image15.pn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4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jpeg"/><Relationship Id="rId15" Type="http://schemas.openxmlformats.org/officeDocument/2006/relationships/image" Target="../media/image13.jpeg"/><Relationship Id="rId10" Type="http://schemas.openxmlformats.org/officeDocument/2006/relationships/image" Target="../media/image8.png"/><Relationship Id="rId4" Type="http://schemas.openxmlformats.org/officeDocument/2006/relationships/image" Target="../media/image2.png"/><Relationship Id="rId9" Type="http://schemas.openxmlformats.org/officeDocument/2006/relationships/image" Target="../media/image7.png"/><Relationship Id="rId1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Rectangle 39"/>
          <p:cNvSpPr/>
          <p:nvPr/>
        </p:nvSpPr>
        <p:spPr>
          <a:xfrm>
            <a:off x="6636755" y="3987701"/>
            <a:ext cx="1980000" cy="523896"/>
          </a:xfrm>
          <a:prstGeom prst="rect">
            <a:avLst/>
          </a:prstGeom>
          <a:solidFill>
            <a:schemeClr val="bg1"/>
          </a:solidFill>
          <a:ln>
            <a:solidFill>
              <a:srgbClr val="5AB03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74295" tIns="37148" rIns="74295" bIns="3714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tr-TR" sz="1463"/>
          </a:p>
        </p:txBody>
      </p:sp>
      <p:sp>
        <p:nvSpPr>
          <p:cNvPr id="5" name="Dikdörtgen 4"/>
          <p:cNvSpPr/>
          <p:nvPr/>
        </p:nvSpPr>
        <p:spPr>
          <a:xfrm>
            <a:off x="0" y="880974"/>
            <a:ext cx="9906000" cy="40769"/>
          </a:xfrm>
          <a:prstGeom prst="rect">
            <a:avLst/>
          </a:prstGeom>
          <a:solidFill>
            <a:srgbClr val="5AB039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sz="1463">
              <a:ln>
                <a:solidFill>
                  <a:schemeClr val="accent2">
                    <a:lumMod val="75000"/>
                  </a:schemeClr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6" name="Metin kutusu 5"/>
          <p:cNvSpPr txBox="1"/>
          <p:nvPr/>
        </p:nvSpPr>
        <p:spPr>
          <a:xfrm>
            <a:off x="7666815" y="630440"/>
            <a:ext cx="1899879" cy="26744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138" dirty="0" smtClean="0">
                <a:solidFill>
                  <a:srgbClr val="8E9293"/>
                </a:solidFill>
              </a:rPr>
              <a:t>RETROFIT LAMB SPOTLIGHTS</a:t>
            </a:r>
            <a:endParaRPr lang="tr-TR" sz="1138" dirty="0">
              <a:solidFill>
                <a:srgbClr val="8E9293"/>
              </a:solidFill>
            </a:endParaRPr>
          </a:p>
        </p:txBody>
      </p:sp>
      <p:sp>
        <p:nvSpPr>
          <p:cNvPr id="14" name="Metin kutusu 13"/>
          <p:cNvSpPr txBox="1"/>
          <p:nvPr/>
        </p:nvSpPr>
        <p:spPr>
          <a:xfrm>
            <a:off x="466316" y="1237025"/>
            <a:ext cx="3071052" cy="32942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Order Code		: </a:t>
            </a:r>
            <a:r>
              <a:rPr lang="tr-TR" sz="1138" dirty="0" smtClean="0">
                <a:solidFill>
                  <a:srgbClr val="8F9394"/>
                </a:solidFill>
              </a:rPr>
              <a:t>L005024</a:t>
            </a:r>
            <a:endParaRPr lang="tr-TR" sz="1138" dirty="0">
              <a:solidFill>
                <a:srgbClr val="8F9394"/>
              </a:solidFill>
            </a:endParaRPr>
          </a:p>
          <a:p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Product </a:t>
            </a:r>
            <a:r>
              <a:rPr lang="tr-TR" sz="1138" b="1" dirty="0" err="1" smtClean="0">
                <a:solidFill>
                  <a:schemeClr val="bg1">
                    <a:lumMod val="50000"/>
                  </a:schemeClr>
                </a:solidFill>
              </a:rPr>
              <a:t>Code</a:t>
            </a:r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 		: </a:t>
            </a:r>
            <a:r>
              <a:rPr lang="tr-TR" sz="1138" dirty="0" smtClean="0">
                <a:solidFill>
                  <a:schemeClr val="bg1">
                    <a:lumMod val="50000"/>
                  </a:schemeClr>
                </a:solidFill>
              </a:rPr>
              <a:t>G-TRIM 102</a:t>
            </a:r>
          </a:p>
          <a:p>
            <a:endParaRPr lang="tr-TR" sz="1138" b="1" dirty="0" smtClean="0">
              <a:solidFill>
                <a:schemeClr val="bg1">
                  <a:lumMod val="50000"/>
                </a:schemeClr>
              </a:solidFill>
            </a:endParaRPr>
          </a:p>
          <a:p>
            <a:endParaRPr lang="tr-TR" sz="1138" b="1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tr-TR" sz="1300" b="1" u="sng" dirty="0">
                <a:solidFill>
                  <a:srgbClr val="5AB039"/>
                </a:solidFill>
              </a:rPr>
              <a:t>Features</a:t>
            </a:r>
            <a:endParaRPr lang="tr-TR" sz="1138" b="1" u="sng" dirty="0">
              <a:solidFill>
                <a:srgbClr val="5AB039"/>
              </a:solidFill>
            </a:endParaRPr>
          </a:p>
          <a:p>
            <a:endParaRPr lang="tr-TR" sz="1138" b="1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Color		</a:t>
            </a:r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	: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RAL</a:t>
            </a: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Body		</a:t>
            </a:r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	:</a:t>
            </a:r>
            <a:r>
              <a:rPr lang="tr-TR" sz="1138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Alumium</a:t>
            </a: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IP Grade	 	: </a:t>
            </a:r>
            <a:r>
              <a:rPr lang="tr-TR" sz="1138" dirty="0" smtClean="0">
                <a:solidFill>
                  <a:schemeClr val="bg1">
                    <a:lumMod val="50000"/>
                  </a:schemeClr>
                </a:solidFill>
              </a:rPr>
              <a:t>IP20</a:t>
            </a:r>
            <a:endParaRPr lang="tr-TR" sz="1138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Installation		: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Recessed Mounted</a:t>
            </a: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Lighting Source 	: </a:t>
            </a:r>
            <a:r>
              <a:rPr lang="tr-TR" sz="1138" dirty="0" smtClean="0">
                <a:solidFill>
                  <a:schemeClr val="bg1">
                    <a:lumMod val="50000"/>
                  </a:schemeClr>
                </a:solidFill>
              </a:rPr>
              <a:t>MR16 /G10 LED Ampul</a:t>
            </a:r>
            <a:endParaRPr lang="tr-TR" sz="1138" dirty="0">
              <a:solidFill>
                <a:schemeClr val="bg1">
                  <a:lumMod val="50000"/>
                </a:schemeClr>
              </a:solidFill>
            </a:endParaRPr>
          </a:p>
          <a:p>
            <a:endParaRPr lang="tr-TR" sz="1138" b="1" u="sng" dirty="0" smtClean="0">
              <a:solidFill>
                <a:srgbClr val="5AB039"/>
              </a:solidFill>
            </a:endParaRPr>
          </a:p>
          <a:p>
            <a:endParaRPr lang="tr-TR" sz="1138" b="1" u="sng" dirty="0" smtClean="0">
              <a:solidFill>
                <a:srgbClr val="5AB039"/>
              </a:solidFill>
            </a:endParaRPr>
          </a:p>
          <a:p>
            <a:endParaRPr lang="tr-TR" sz="1138" b="1" u="sng" dirty="0">
              <a:solidFill>
                <a:srgbClr val="5AB039"/>
              </a:solidFill>
            </a:endParaRPr>
          </a:p>
          <a:p>
            <a:r>
              <a:rPr lang="tr-TR" sz="1300" b="1" u="sng" dirty="0">
                <a:solidFill>
                  <a:srgbClr val="5AB039"/>
                </a:solidFill>
              </a:rPr>
              <a:t>Performance Data</a:t>
            </a:r>
          </a:p>
          <a:p>
            <a:endParaRPr lang="tr-TR" sz="1138" b="1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Voltage</a:t>
            </a:r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		: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220-240 V AC</a:t>
            </a: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Frequency		: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50-60 </a:t>
            </a:r>
            <a:r>
              <a:rPr lang="tr-TR" sz="1138" dirty="0" smtClean="0">
                <a:solidFill>
                  <a:schemeClr val="bg1">
                    <a:lumMod val="50000"/>
                  </a:schemeClr>
                </a:solidFill>
              </a:rPr>
              <a:t>Hz</a:t>
            </a:r>
            <a:endParaRPr lang="tr-TR" sz="1138" dirty="0">
              <a:solidFill>
                <a:schemeClr val="bg1">
                  <a:lumMod val="50000"/>
                </a:schemeClr>
              </a:solidFill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4455"/>
          <a:stretch/>
        </p:blipFill>
        <p:spPr bwMode="auto">
          <a:xfrm>
            <a:off x="6792227" y="4127059"/>
            <a:ext cx="1631400" cy="3608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sp>
        <p:nvSpPr>
          <p:cNvPr id="21" name="Metin kutusu 20"/>
          <p:cNvSpPr txBox="1"/>
          <p:nvPr/>
        </p:nvSpPr>
        <p:spPr>
          <a:xfrm>
            <a:off x="4212939" y="3126060"/>
            <a:ext cx="1032655" cy="2923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300" b="1" u="sng" dirty="0">
                <a:solidFill>
                  <a:srgbClr val="5AB039"/>
                </a:solidFill>
              </a:rPr>
              <a:t>Dimensions </a:t>
            </a:r>
          </a:p>
        </p:txBody>
      </p:sp>
      <p:pic>
        <p:nvPicPr>
          <p:cNvPr id="1028" name="Picture 4" descr="İlgili resim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04323" y="3695772"/>
            <a:ext cx="320676" cy="3206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9" name="Picture 5" descr="lm80 led ile ilgili görsel sonucu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50540" y="2641948"/>
            <a:ext cx="439120" cy="5123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0" name="Picture 6" descr="crı 90+ logo ile ilgili görsel sonucu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87907" y="3224567"/>
            <a:ext cx="353505" cy="3550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1" name="Picture 7" descr="DALI LOGO ile ilgili görsel sonucu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75209" y="4453753"/>
            <a:ext cx="621705" cy="2295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3" name="Picture 9" descr="tse png ile ilgili görsel sonucu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88207" y="1888145"/>
            <a:ext cx="682099" cy="3919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4" name="Picture 10" descr="ce png ile ilgili görsel sonucu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71932" y="2278212"/>
            <a:ext cx="514647" cy="3637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5" name="Picture 11" descr="SELV SEMBOL ile ilgili görsel sonucu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33856" y="4753187"/>
            <a:ext cx="667138" cy="385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6" name="Picture 12" descr="SELV SEMBOL ile ilgili görsel sonucu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99094" y="5217011"/>
            <a:ext cx="531133" cy="2528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7" name="Picture 13" descr="İlgili resim"/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12806" y="4097791"/>
            <a:ext cx="279897" cy="2798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8" name="Picture 14" descr="IP44 SEMBOL ile ilgili görsel sonucu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71653" y="5547054"/>
            <a:ext cx="362201" cy="32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Resim 1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0778" y="581748"/>
            <a:ext cx="1660599" cy="294353"/>
          </a:xfrm>
          <a:prstGeom prst="rect">
            <a:avLst/>
          </a:prstGeom>
        </p:spPr>
      </p:pic>
      <p:pic>
        <p:nvPicPr>
          <p:cNvPr id="34" name="Resim 1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08737" y="6124869"/>
            <a:ext cx="878397" cy="155703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3154958" y="6280572"/>
            <a:ext cx="3148619" cy="50513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sz="894" b="1" dirty="0">
                <a:solidFill>
                  <a:srgbClr val="5AB039"/>
                </a:solidFill>
              </a:rPr>
              <a:t>www.siberled.com</a:t>
            </a:r>
          </a:p>
          <a:p>
            <a:pPr algn="ctr"/>
            <a:r>
              <a:rPr lang="tr-TR" sz="894" dirty="0">
                <a:solidFill>
                  <a:srgbClr val="8E9293"/>
                </a:solidFill>
              </a:rPr>
              <a:t>İstanbul Yolu 26. Km Susuz mah. Yenimahalle / Ankara / Türkiye</a:t>
            </a:r>
          </a:p>
          <a:p>
            <a:pPr algn="ctr"/>
            <a:r>
              <a:rPr lang="tr-TR" sz="894" dirty="0">
                <a:solidFill>
                  <a:srgbClr val="8E9293"/>
                </a:solidFill>
              </a:rPr>
              <a:t>T: +</a:t>
            </a:r>
            <a:r>
              <a:rPr lang="tr-TR" sz="894" dirty="0" smtClean="0">
                <a:solidFill>
                  <a:srgbClr val="8E9293"/>
                </a:solidFill>
              </a:rPr>
              <a:t>903123517686   siber@siberled.com</a:t>
            </a:r>
            <a:endParaRPr lang="tr-TR" sz="894" dirty="0">
              <a:solidFill>
                <a:srgbClr val="8E9293"/>
              </a:solidFill>
            </a:endParaRPr>
          </a:p>
        </p:txBody>
      </p:sp>
      <p:sp>
        <p:nvSpPr>
          <p:cNvPr id="42" name="Metin kutusu 20"/>
          <p:cNvSpPr txBox="1"/>
          <p:nvPr/>
        </p:nvSpPr>
        <p:spPr>
          <a:xfrm>
            <a:off x="7055050" y="3720299"/>
            <a:ext cx="1137812" cy="2923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300" b="1" u="sng" dirty="0" smtClean="0">
                <a:solidFill>
                  <a:srgbClr val="5AB039"/>
                </a:solidFill>
              </a:rPr>
              <a:t>Color Options</a:t>
            </a:r>
            <a:endParaRPr lang="tr-TR" sz="1300" b="1" u="sng" dirty="0">
              <a:solidFill>
                <a:srgbClr val="5AB039"/>
              </a:solidFill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6984487" y="979229"/>
            <a:ext cx="1061509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1400" b="1" dirty="0" smtClean="0">
                <a:solidFill>
                  <a:srgbClr val="5AB039"/>
                </a:solidFill>
              </a:rPr>
              <a:t>G-TRIM 102</a:t>
            </a:r>
            <a:endParaRPr lang="tr-TR" sz="1600" b="1" dirty="0">
              <a:solidFill>
                <a:srgbClr val="5AB039"/>
              </a:solidFill>
            </a:endParaRPr>
          </a:p>
        </p:txBody>
      </p:sp>
      <p:pic>
        <p:nvPicPr>
          <p:cNvPr id="33" name="Picture 32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75209" y="1261930"/>
            <a:ext cx="508097" cy="508097"/>
          </a:xfrm>
          <a:prstGeom prst="rect">
            <a:avLst/>
          </a:prstGeom>
        </p:spPr>
      </p:pic>
      <p:pic>
        <p:nvPicPr>
          <p:cNvPr id="3" name="Resim 2"/>
          <p:cNvPicPr>
            <a:picLocks noChangeAspect="1"/>
          </p:cNvPicPr>
          <p:nvPr/>
        </p:nvPicPr>
        <p:blipFill rotWithShape="1">
          <a:blip r:embed="rId16"/>
          <a:srcRect l="9266" r="9266"/>
          <a:stretch/>
        </p:blipFill>
        <p:spPr>
          <a:xfrm>
            <a:off x="6633956" y="1344492"/>
            <a:ext cx="1980000" cy="1980000"/>
          </a:xfrm>
          <a:prstGeom prst="rect">
            <a:avLst/>
          </a:prstGeom>
          <a:ln>
            <a:solidFill>
              <a:srgbClr val="5AB039"/>
            </a:solidFill>
          </a:ln>
        </p:spPr>
      </p:pic>
      <p:pic>
        <p:nvPicPr>
          <p:cNvPr id="27" name="Resim 26"/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3744491" y="3494199"/>
            <a:ext cx="1980000" cy="993662"/>
          </a:xfrm>
          <a:prstGeom prst="rect">
            <a:avLst/>
          </a:prstGeom>
          <a:ln>
            <a:solidFill>
              <a:srgbClr val="5AB039"/>
            </a:solidFill>
          </a:ln>
        </p:spPr>
      </p:pic>
    </p:spTree>
    <p:extLst>
      <p:ext uri="{BB962C8B-B14F-4D97-AF65-F5344CB8AC3E}">
        <p14:creationId xmlns:p14="http://schemas.microsoft.com/office/powerpoint/2010/main" val="4571336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930</TotalTime>
  <Words>30</Words>
  <Application>Microsoft Office PowerPoint</Application>
  <PresentationFormat>A4 Kağıt (210x297 mm)</PresentationFormat>
  <Paragraphs>26</Paragraphs>
  <Slides>1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Teması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Windows Kullanıcısı</dc:creator>
  <cp:lastModifiedBy>LAB</cp:lastModifiedBy>
  <cp:revision>48</cp:revision>
  <dcterms:created xsi:type="dcterms:W3CDTF">2017-09-22T11:55:01Z</dcterms:created>
  <dcterms:modified xsi:type="dcterms:W3CDTF">2017-09-28T13:02:32Z</dcterms:modified>
</cp:coreProperties>
</file>